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7" d="100"/>
          <a:sy n="97" d="100"/>
        </p:scale>
        <p:origin x="1306"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807204" cy="65146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RAJESWARI S</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:731121104040</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607</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Subanu Senthilkumar</cp:lastModifiedBy>
  <cp:revision>32</cp:revision>
  <dcterms:modified xsi:type="dcterms:W3CDTF">2024-04-10T08:58:05Z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